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82" r:id="rId2"/>
    <p:sldId id="341" r:id="rId3"/>
    <p:sldId id="342" r:id="rId4"/>
    <p:sldId id="376" r:id="rId5"/>
    <p:sldId id="357" r:id="rId6"/>
    <p:sldId id="348" r:id="rId7"/>
    <p:sldId id="358" r:id="rId8"/>
    <p:sldId id="373" r:id="rId9"/>
    <p:sldId id="374" r:id="rId10"/>
    <p:sldId id="293" r:id="rId11"/>
    <p:sldId id="375" r:id="rId12"/>
    <p:sldId id="381" r:id="rId13"/>
    <p:sldId id="334" r:id="rId14"/>
    <p:sldId id="359" r:id="rId15"/>
    <p:sldId id="335" r:id="rId16"/>
    <p:sldId id="295" r:id="rId17"/>
    <p:sldId id="296" r:id="rId18"/>
    <p:sldId id="345" r:id="rId19"/>
    <p:sldId id="337" r:id="rId20"/>
    <p:sldId id="360" r:id="rId21"/>
    <p:sldId id="283" r:id="rId22"/>
    <p:sldId id="361" r:id="rId23"/>
    <p:sldId id="370" r:id="rId24"/>
    <p:sldId id="363" r:id="rId25"/>
    <p:sldId id="364" r:id="rId26"/>
    <p:sldId id="365" r:id="rId27"/>
    <p:sldId id="366" r:id="rId28"/>
    <p:sldId id="367" r:id="rId29"/>
    <p:sldId id="339" r:id="rId30"/>
    <p:sldId id="379" r:id="rId31"/>
    <p:sldId id="368" r:id="rId32"/>
    <p:sldId id="369" r:id="rId33"/>
    <p:sldId id="344" r:id="rId34"/>
    <p:sldId id="343" r:id="rId35"/>
    <p:sldId id="340" r:id="rId36"/>
    <p:sldId id="301" r:id="rId37"/>
    <p:sldId id="371" r:id="rId38"/>
    <p:sldId id="347" r:id="rId39"/>
    <p:sldId id="380" r:id="rId40"/>
    <p:sldId id="3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DB39"/>
    <a:srgbClr val="F8F357"/>
    <a:srgbClr val="B7A101"/>
    <a:srgbClr val="8E7A5E"/>
    <a:srgbClr val="E6B349"/>
    <a:srgbClr val="F3793A"/>
    <a:srgbClr val="A771AF"/>
    <a:srgbClr val="649B7B"/>
    <a:srgbClr val="12BBB0"/>
    <a:srgbClr val="E86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40"/>
  </p:normalViewPr>
  <p:slideViewPr>
    <p:cSldViewPr snapToGrid="0">
      <p:cViewPr varScale="1">
        <p:scale>
          <a:sx n="100" d="100"/>
          <a:sy n="100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0501F-39C4-B842-836B-B5F24B4ED7D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B1767-46B8-AA46-8F4D-6A291BCA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B1767-46B8-AA46-8F4D-6A291BCAF9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8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F1D1BF-F1BB-40D6-8D65-5CEB94C7525F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DE5743E3-84B8-BCC5-DC1A-E1F6D34C9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246185" y="1410848"/>
            <a:ext cx="711612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faithful to God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spending time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Him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obeying His voice.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50848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56687-FA2D-7DB9-0058-2306783E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617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B8003D-A002-9E16-C4EA-0DBDE75163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91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alking on a hill&#10;&#10;AI-generated content may be incorrect.">
            <a:extLst>
              <a:ext uri="{FF2B5EF4-FFF2-40B4-BE49-F238E27FC236}">
                <a16:creationId xmlns:a16="http://schemas.microsoft.com/office/drawing/2014/main" id="{40268C85-C262-8898-E257-D3D3A60DC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7053" y="0"/>
            <a:ext cx="5573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55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07A49-E269-DE66-5226-CC2B0532DD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005" y="0"/>
            <a:ext cx="752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25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403ED-BC23-9C7D-E1CC-E99C5C2215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51"/>
            <a:ext cx="12192000" cy="68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0B109-DA8E-E428-B319-907C89F42A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890" y="0"/>
            <a:ext cx="121978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7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03C34-CA74-1814-70EA-73ECE946C6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11A84-739F-F3D1-A49C-237CD997A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62131"/>
            <a:ext cx="12192000" cy="41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71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9C0CBF-CCFA-B31F-CDE4-4F6460CC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77C6E0-9A61-E5CA-87E9-751BAA37F725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265988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B5D3C-3B93-D69A-1EBC-CA7596E1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2B1BF8-C983-C011-2803-1AEB1AA91765}"/>
              </a:ext>
            </a:extLst>
          </p:cNvPr>
          <p:cNvSpPr/>
          <p:nvPr/>
        </p:nvSpPr>
        <p:spPr>
          <a:xfrm>
            <a:off x="4518408" y="1596959"/>
            <a:ext cx="5946789" cy="3664081"/>
          </a:xfrm>
          <a:prstGeom prst="roundRect">
            <a:avLst/>
          </a:prstGeom>
          <a:solidFill>
            <a:srgbClr val="0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COMMIT</a:t>
            </a:r>
          </a:p>
        </p:txBody>
      </p:sp>
    </p:spTree>
    <p:extLst>
      <p:ext uri="{BB962C8B-B14F-4D97-AF65-F5344CB8AC3E}">
        <p14:creationId xmlns:p14="http://schemas.microsoft.com/office/powerpoint/2010/main" val="2289808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BB726F1F-70F2-9A9A-F91C-BFBD9CA5D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917084D-B363-5F12-D9A7-4EA927EF3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655" y="22469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508875" y="264342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23530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-203878" y="830448"/>
            <a:ext cx="870312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Therefore, know that the Lord your God, He is God, the faithful God, who keeps covenant and mercy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thousand generations,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those who </a:t>
            </a:r>
            <a:r>
              <a:rPr lang="en-US" sz="4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love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keep His commandments.</a:t>
            </a:r>
            <a:endParaRPr kumimoji="0" lang="en-AU" sz="4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 7:9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“Deuteronomy 7:9”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07. Deuteronomy 7-9 PYAQ1 (MASTER)">
            <a:hlinkClick r:id="" action="ppaction://media"/>
            <a:extLst>
              <a:ext uri="{FF2B5EF4-FFF2-40B4-BE49-F238E27FC236}">
                <a16:creationId xmlns:a16="http://schemas.microsoft.com/office/drawing/2014/main" id="{CF920A2C-3BB0-91F1-B3F8-E415FB9D5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DB45E4-B109-1D94-E75E-18ACA601C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237905-FFED-7703-9BEE-FC553EF0250C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13173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702C5-99D9-F3BE-D6BA-98C840B45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A4B2AD-9533-356B-EBF2-96ED5199EAA0}"/>
              </a:ext>
            </a:extLst>
          </p:cNvPr>
          <p:cNvSpPr/>
          <p:nvPr/>
        </p:nvSpPr>
        <p:spPr>
          <a:xfrm>
            <a:off x="1512405" y="1902646"/>
            <a:ext cx="5471758" cy="305270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24308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Alive in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1423221" y="1902803"/>
            <a:ext cx="7215620" cy="4212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good to see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are you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have some fun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learn about God’s love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follow in His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“Alive in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Alive in Jesus copy">
            <a:hlinkClick r:id="" action="ppaction://media"/>
            <a:extLst>
              <a:ext uri="{FF2B5EF4-FFF2-40B4-BE49-F238E27FC236}">
                <a16:creationId xmlns:a16="http://schemas.microsoft.com/office/drawing/2014/main" id="{119919E9-12F4-F294-6F20-C3E95C4BE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“Be Still, Be Silent”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327852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999</Words>
  <Application>Microsoft Macintosh PowerPoint</Application>
  <PresentationFormat>Widescreen</PresentationFormat>
  <Paragraphs>305</Paragraphs>
  <Slides>40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Alive in Jesus</vt:lpstr>
      <vt:lpstr>God Is My Faithful Friend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47</cp:revision>
  <dcterms:created xsi:type="dcterms:W3CDTF">2025-03-02T08:19:28Z</dcterms:created>
  <dcterms:modified xsi:type="dcterms:W3CDTF">2025-10-20T18:53:55Z</dcterms:modified>
</cp:coreProperties>
</file>